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</p:sldMasterIdLst>
  <p:sldIdLst>
    <p:sldId id="256" r:id="rId4"/>
  </p:sldIdLst>
  <p:sldSz cx="32918400" cy="21945600"/>
  <p:notesSz cx="6858000" cy="9144000"/>
  <p:defaultTextStyle>
    <a:defPPr>
      <a:defRPr lang="en-US"/>
    </a:defPPr>
    <a:lvl1pPr marL="0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1pPr>
    <a:lvl2pPr marL="298140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2pPr>
    <a:lvl3pPr marL="596280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3pPr>
    <a:lvl4pPr marL="894420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4pPr>
    <a:lvl5pPr marL="1192560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5pPr>
    <a:lvl6pPr marL="1490701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6pPr>
    <a:lvl7pPr marL="1788841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7pPr>
    <a:lvl8pPr marL="2086981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8pPr>
    <a:lvl9pPr marL="2385121" algn="l" defTabSz="298140" rtl="0" eaLnBrk="1" latinLnBrk="0" hangingPunct="1">
      <a:defRPr sz="11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6A6969"/>
    <a:srgbClr val="0C0600"/>
    <a:srgbClr val="2B2929"/>
    <a:srgbClr val="600000"/>
    <a:srgbClr val="E0CCA3"/>
    <a:srgbClr val="3A1D00"/>
    <a:srgbClr val="663300"/>
    <a:srgbClr val="411D05"/>
    <a:srgbClr val="2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23" autoAdjust="0"/>
    <p:restoredTop sz="94660"/>
  </p:normalViewPr>
  <p:slideViewPr>
    <p:cSldViewPr snapToGrid="0">
      <p:cViewPr varScale="1">
        <p:scale>
          <a:sx n="34" d="100"/>
          <a:sy n="34" d="100"/>
        </p:scale>
        <p:origin x="2040" y="42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baseline="0">
              <a:solidFill>
                <a:schemeClr val="tx2">
                  <a:alpha val="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698248059611193E-2"/>
          <c:y val="0.13308912377155729"/>
          <c:w val="0.89568608923884518"/>
          <c:h val="0.6326245504034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A69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2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3991264"/>
        <c:axId val="433987656"/>
      </c:barChart>
      <c:catAx>
        <c:axId val="433991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>
                    <a:alpha val="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2">
              <a:alpha val="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2800"/>
        </a:p>
      </dgm:t>
    </dgm:pt>
    <dgm:pt modelId="{D3916F06-88EB-4745-9AC1-6F647012DD5A}" type="sibTrans" cxnId="{BB479587-F13E-41CD-AE48-D1360CCD88B5}">
      <dgm:prSet/>
      <dgm:spPr>
        <a:solidFill>
          <a:srgbClr val="920000"/>
        </a:solidFill>
      </dgm:spPr>
      <dgm:t>
        <a:bodyPr/>
        <a:lstStyle/>
        <a:p>
          <a:endParaRPr lang="en-US" sz="2800">
            <a:solidFill>
              <a:sysClr val="windowText" lastClr="000000">
                <a:alpha val="0"/>
              </a:sysClr>
            </a:solidFill>
          </a:endParaRPr>
        </a:p>
      </dgm:t>
    </dgm:pt>
    <dgm:pt modelId="{6294DCBE-C1CA-4308-94E1-30D3C71FC2F6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28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2800"/>
        </a:p>
      </dgm:t>
    </dgm:pt>
    <dgm:pt modelId="{FB83CC65-433F-4680-9A3E-041E7D0B1538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28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2800"/>
        </a:p>
      </dgm:t>
    </dgm:pt>
    <dgm:pt modelId="{92499303-4937-4DC7-B412-1A1E207EEE5A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28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2800"/>
        </a:p>
      </dgm:t>
    </dgm:pt>
    <dgm:pt modelId="{ABB33269-7B6E-4B85-88F9-22620861B387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28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28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rgbClr val="920000"/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 custLinFactNeighborX="-3053" custLinFactNeighborY="552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 custLinFactNeighborX="-3053" custLinFactNeighborY="552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pr"/>
        </a:ext>
      </dgm:extLst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 custLinFactNeighborX="-3053" custLinFactNeighborY="552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2216701" y="111946"/>
          <a:ext cx="4832813" cy="4832813"/>
        </a:xfrm>
        <a:prstGeom prst="circularArrow">
          <a:avLst>
            <a:gd name="adj1" fmla="val 5544"/>
            <a:gd name="adj2" fmla="val 330680"/>
            <a:gd name="adj3" fmla="val 14277665"/>
            <a:gd name="adj4" fmla="val 17087578"/>
            <a:gd name="adj5" fmla="val 5757"/>
          </a:avLst>
        </a:prstGeom>
        <a:solidFill>
          <a:srgbClr val="92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3755165" y="1855"/>
          <a:ext cx="1755886" cy="1142441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810934" y="57624"/>
        <a:ext cx="1644348" cy="1030903"/>
      </dsp:txXfrm>
    </dsp:sp>
    <dsp:sp modelId="{ECA4B28D-FB73-41A0-8E83-FCE202FAD9E6}">
      <dsp:nvSpPr>
        <dsp:cNvPr id="0" name=""/>
        <dsp:cNvSpPr/>
      </dsp:nvSpPr>
      <dsp:spPr>
        <a:xfrm>
          <a:off x="5715198" y="1425902"/>
          <a:ext cx="1755886" cy="1142441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5770967" y="1481671"/>
        <a:ext cx="1644348" cy="1030903"/>
      </dsp:txXfrm>
    </dsp:sp>
    <dsp:sp modelId="{C339F04C-A5BB-4A64-B845-1BAFD920C4F8}">
      <dsp:nvSpPr>
        <dsp:cNvPr id="0" name=""/>
        <dsp:cNvSpPr/>
      </dsp:nvSpPr>
      <dsp:spPr>
        <a:xfrm>
          <a:off x="4966532" y="3730060"/>
          <a:ext cx="1755886" cy="1142441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5022301" y="3785829"/>
        <a:ext cx="1644348" cy="1030903"/>
      </dsp:txXfrm>
    </dsp:sp>
    <dsp:sp modelId="{6A22A8DF-822F-46D4-A73A-55EA8D5F57E4}">
      <dsp:nvSpPr>
        <dsp:cNvPr id="0" name=""/>
        <dsp:cNvSpPr/>
      </dsp:nvSpPr>
      <dsp:spPr>
        <a:xfrm>
          <a:off x="2543797" y="3730060"/>
          <a:ext cx="1755886" cy="1142441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599566" y="3785829"/>
        <a:ext cx="1644348" cy="1030903"/>
      </dsp:txXfrm>
    </dsp:sp>
    <dsp:sp modelId="{99ACF6CE-DB46-474D-A730-6FAD5DC58135}">
      <dsp:nvSpPr>
        <dsp:cNvPr id="0" name=""/>
        <dsp:cNvSpPr/>
      </dsp:nvSpPr>
      <dsp:spPr>
        <a:xfrm>
          <a:off x="1795131" y="1425902"/>
          <a:ext cx="1755886" cy="1142441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850900" y="1481671"/>
        <a:ext cx="1644348" cy="1030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1945" y="0"/>
          <a:ext cx="3026903" cy="4996597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945" y="1998639"/>
        <a:ext cx="3026903" cy="1998639"/>
      </dsp:txXfrm>
    </dsp:sp>
    <dsp:sp modelId="{0CF4B1AF-AF0C-44FC-98E6-064B87316151}">
      <dsp:nvSpPr>
        <dsp:cNvPr id="0" name=""/>
        <dsp:cNvSpPr/>
      </dsp:nvSpPr>
      <dsp:spPr>
        <a:xfrm>
          <a:off x="632666" y="1219781"/>
          <a:ext cx="1663867" cy="1663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3119656" y="0"/>
          <a:ext cx="3026903" cy="4996597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119656" y="1998639"/>
        <a:ext cx="3026903" cy="1998639"/>
      </dsp:txXfrm>
    </dsp:sp>
    <dsp:sp modelId="{0F7C8B89-0D5B-48D3-B74D-859029732D1A}">
      <dsp:nvSpPr>
        <dsp:cNvPr id="0" name=""/>
        <dsp:cNvSpPr/>
      </dsp:nvSpPr>
      <dsp:spPr>
        <a:xfrm>
          <a:off x="3750377" y="1219781"/>
          <a:ext cx="1663867" cy="166386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6237367" y="0"/>
          <a:ext cx="3026903" cy="4996597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6237367" y="1998639"/>
        <a:ext cx="3026903" cy="1998639"/>
      </dsp:txXfrm>
    </dsp:sp>
    <dsp:sp modelId="{45DB1B15-E6D6-4EC1-B558-E1ED6A6A0D35}">
      <dsp:nvSpPr>
        <dsp:cNvPr id="0" name=""/>
        <dsp:cNvSpPr/>
      </dsp:nvSpPr>
      <dsp:spPr>
        <a:xfrm>
          <a:off x="6868088" y="1219781"/>
          <a:ext cx="1663867" cy="166386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370648" y="3997278"/>
          <a:ext cx="8524919" cy="749489"/>
        </a:xfrm>
        <a:prstGeom prst="leftRightArrow">
          <a:avLst/>
        </a:prstGeom>
        <a:solidFill>
          <a:srgbClr val="92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32918400" cy="2493818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9950546"/>
            <a:ext cx="32918400" cy="1995055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7980219"/>
            <a:ext cx="10848110" cy="11970327"/>
          </a:xfrm>
          <a:prstGeom prst="rect">
            <a:avLst/>
          </a:prstGeom>
          <a:solidFill>
            <a:srgbClr val="663300">
              <a:alpha val="20000"/>
            </a:srgb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0848110" y="7980219"/>
            <a:ext cx="11222182" cy="11970327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2070292" y="7980219"/>
            <a:ext cx="10848109" cy="11970327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7481456"/>
            <a:ext cx="32918400" cy="4987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493819"/>
            <a:ext cx="32918400" cy="4987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1" y="21779347"/>
            <a:ext cx="4334265" cy="10141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3604200" y="0"/>
            <a:ext cx="9601200" cy="219456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462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629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62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315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15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15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462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315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15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157"/>
                </a:spcAft>
              </a:pP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15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314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314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6072466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0287000" y="0"/>
            <a:ext cx="96012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210" tIns="110210" rIns="110210" bIns="11021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5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629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15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1157"/>
              </a:spcAft>
            </a:pPr>
            <a:br>
              <a:rPr lang="en-US" sz="2314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314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9708805" y="7481456"/>
            <a:ext cx="8569502" cy="2835078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47" dirty="0"/>
            </a:p>
          </p:txBody>
        </p: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2116379" rtl="0" eaLnBrk="1" latinLnBrk="0" hangingPunct="1">
        <a:lnSpc>
          <a:spcPct val="90000"/>
        </a:lnSpc>
        <a:spcBef>
          <a:spcPct val="0"/>
        </a:spcBef>
        <a:buNone/>
        <a:defRPr sz="101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95" indent="-529095" algn="l" defTabSz="2116379" rtl="0" eaLnBrk="1" latinLnBrk="0" hangingPunct="1">
        <a:lnSpc>
          <a:spcPct val="90000"/>
        </a:lnSpc>
        <a:spcBef>
          <a:spcPts val="2314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587285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2pPr>
      <a:lvl3pPr marL="264547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3pPr>
      <a:lvl4pPr marL="370366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4pPr>
      <a:lvl5pPr marL="476185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5pPr>
      <a:lvl6pPr marL="582004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6pPr>
      <a:lvl7pPr marL="687823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7pPr>
      <a:lvl8pPr marL="793642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8pPr>
      <a:lvl9pPr marL="899461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1pPr>
      <a:lvl2pPr marL="1058190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2pPr>
      <a:lvl3pPr marL="211637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3pPr>
      <a:lvl4pPr marL="317456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4pPr>
      <a:lvl5pPr marL="423275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5pPr>
      <a:lvl6pPr marL="529094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6pPr>
      <a:lvl7pPr marL="634913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7pPr>
      <a:lvl8pPr marL="740732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8pPr>
      <a:lvl9pPr marL="846551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0788083" y="7989805"/>
            <a:ext cx="22070291" cy="11970327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0052" y="7999391"/>
            <a:ext cx="10848109" cy="11970327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32918400" cy="2493818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9950546"/>
            <a:ext cx="32918400" cy="1995055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57110547"/>
            <a:ext cx="32918400" cy="4987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493819"/>
            <a:ext cx="32918400" cy="498763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1" y="21779347"/>
            <a:ext cx="4334265" cy="101415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33604200" y="0"/>
            <a:ext cx="96012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237" tIns="120237" rIns="120237" bIns="120237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462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4629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315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315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15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2314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314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0607" y="3649383"/>
            <a:ext cx="8928386" cy="512346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7481456"/>
            <a:ext cx="32918400" cy="498763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26" name="Instructions">
            <a:extLst>
              <a:ext uri="{FF2B5EF4-FFF2-40B4-BE49-F238E27FC236}">
                <a16:creationId xmlns:a16="http://schemas.microsoft.com/office/drawing/2014/main" id="{8BA651DF-DA69-41DE-B9C3-D53B26D1F1E0}"/>
              </a:ext>
            </a:extLst>
          </p:cNvPr>
          <p:cNvSpPr/>
          <p:nvPr userDrawn="1"/>
        </p:nvSpPr>
        <p:spPr>
          <a:xfrm>
            <a:off x="-10287000" y="0"/>
            <a:ext cx="96012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210" tIns="110210" rIns="110210" bIns="11021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5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629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15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1157"/>
              </a:spcAft>
            </a:pPr>
            <a:br>
              <a:rPr lang="en-US" sz="2314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314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DCB403-D414-41E3-A1F6-C198DCD63A5B}"/>
              </a:ext>
            </a:extLst>
          </p:cNvPr>
          <p:cNvGrpSpPr/>
          <p:nvPr userDrawn="1"/>
        </p:nvGrpSpPr>
        <p:grpSpPr>
          <a:xfrm>
            <a:off x="-9771151" y="7827820"/>
            <a:ext cx="8569502" cy="2835078"/>
            <a:chOff x="-12046792" y="16603579"/>
            <a:chExt cx="10473836" cy="5197643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469BD4-E72B-476B-BDC8-3CE143520E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BE419426-A743-4FA6-93F6-9D77D99BCA8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47" dirty="0"/>
            </a:p>
          </p:txBody>
        </p:sp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2116379" rtl="0" eaLnBrk="1" latinLnBrk="0" hangingPunct="1">
        <a:lnSpc>
          <a:spcPct val="90000"/>
        </a:lnSpc>
        <a:spcBef>
          <a:spcPct val="0"/>
        </a:spcBef>
        <a:buNone/>
        <a:defRPr sz="101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95" indent="-529095" algn="l" defTabSz="2116379" rtl="0" eaLnBrk="1" latinLnBrk="0" hangingPunct="1">
        <a:lnSpc>
          <a:spcPct val="90000"/>
        </a:lnSpc>
        <a:spcBef>
          <a:spcPts val="2314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587285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2pPr>
      <a:lvl3pPr marL="264547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3pPr>
      <a:lvl4pPr marL="370366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4pPr>
      <a:lvl5pPr marL="476185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5pPr>
      <a:lvl6pPr marL="582004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6pPr>
      <a:lvl7pPr marL="687823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7pPr>
      <a:lvl8pPr marL="793642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8pPr>
      <a:lvl9pPr marL="899461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1pPr>
      <a:lvl2pPr marL="1058190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2pPr>
      <a:lvl3pPr marL="211637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3pPr>
      <a:lvl4pPr marL="317456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4pPr>
      <a:lvl5pPr marL="423275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5pPr>
      <a:lvl6pPr marL="529094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6pPr>
      <a:lvl7pPr marL="634913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7pPr>
      <a:lvl8pPr marL="740732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8pPr>
      <a:lvl9pPr marL="846551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32918400" cy="24938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9950546"/>
            <a:ext cx="32918400" cy="19950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3" y="7980219"/>
            <a:ext cx="32918399" cy="119703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7481456"/>
            <a:ext cx="32918400" cy="4987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493819"/>
            <a:ext cx="32918400" cy="4987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1" y="21779347"/>
            <a:ext cx="4334265" cy="101415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33604200" y="0"/>
            <a:ext cx="96012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237" tIns="120237" rIns="120237" bIns="120237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462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4629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315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315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15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315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5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2314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314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0607" y="3685112"/>
            <a:ext cx="8928386" cy="5123463"/>
          </a:xfrm>
          <a:prstGeom prst="rect">
            <a:avLst/>
          </a:prstGeom>
        </p:spPr>
      </p:pic>
      <p:sp>
        <p:nvSpPr>
          <p:cNvPr id="24" name="Instructions">
            <a:extLst>
              <a:ext uri="{FF2B5EF4-FFF2-40B4-BE49-F238E27FC236}">
                <a16:creationId xmlns:a16="http://schemas.microsoft.com/office/drawing/2014/main" id="{BF2CAB13-A248-4B1F-8EA4-E784EB0CD9BF}"/>
              </a:ext>
            </a:extLst>
          </p:cNvPr>
          <p:cNvSpPr/>
          <p:nvPr userDrawn="1"/>
        </p:nvSpPr>
        <p:spPr>
          <a:xfrm>
            <a:off x="-10287000" y="0"/>
            <a:ext cx="96012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210" tIns="110210" rIns="110210" bIns="11021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5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315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endParaRPr lang="en-US" sz="462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629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62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15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15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157"/>
              </a:spcAft>
            </a:pPr>
            <a:r>
              <a:rPr lang="en-US" sz="315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1157"/>
              </a:spcAft>
            </a:pPr>
            <a:br>
              <a:rPr lang="en-US" sz="2314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314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7637034-660E-4C4E-BE2D-1283BEAA23ED}"/>
              </a:ext>
            </a:extLst>
          </p:cNvPr>
          <p:cNvGrpSpPr/>
          <p:nvPr userDrawn="1"/>
        </p:nvGrpSpPr>
        <p:grpSpPr>
          <a:xfrm>
            <a:off x="-9771151" y="8336062"/>
            <a:ext cx="8569502" cy="2835078"/>
            <a:chOff x="-12046792" y="16603579"/>
            <a:chExt cx="10473836" cy="519764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B63710D-20E1-456C-BA12-4BEB023E24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7" name="Arrow: Down 26">
              <a:extLst>
                <a:ext uri="{FF2B5EF4-FFF2-40B4-BE49-F238E27FC236}">
                  <a16:creationId xmlns:a16="http://schemas.microsoft.com/office/drawing/2014/main" id="{30E7CD74-4C68-4BB2-AC4E-A4B46A6979E4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47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75864DA-9C8C-4020-9FDE-BF3D4A5B4C9E}"/>
              </a:ext>
            </a:extLst>
          </p:cNvPr>
          <p:cNvSpPr txBox="1"/>
          <p:nvPr userDrawn="1"/>
        </p:nvSpPr>
        <p:spPr>
          <a:xfrm>
            <a:off x="0" y="2992583"/>
            <a:ext cx="32918400" cy="2380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947" dirty="0"/>
          </a:p>
        </p:txBody>
      </p: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116379" rtl="0" eaLnBrk="1" latinLnBrk="0" hangingPunct="1">
        <a:lnSpc>
          <a:spcPct val="90000"/>
        </a:lnSpc>
        <a:spcBef>
          <a:spcPct val="0"/>
        </a:spcBef>
        <a:buNone/>
        <a:defRPr sz="101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95" indent="-529095" algn="l" defTabSz="2116379" rtl="0" eaLnBrk="1" latinLnBrk="0" hangingPunct="1">
        <a:lnSpc>
          <a:spcPct val="90000"/>
        </a:lnSpc>
        <a:spcBef>
          <a:spcPts val="2314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587285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2pPr>
      <a:lvl3pPr marL="264547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3pPr>
      <a:lvl4pPr marL="370366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4pPr>
      <a:lvl5pPr marL="4761854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5pPr>
      <a:lvl6pPr marL="582004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6pPr>
      <a:lvl7pPr marL="687823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7pPr>
      <a:lvl8pPr marL="793642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8pPr>
      <a:lvl9pPr marL="8994613" indent="-529095" algn="l" defTabSz="2116379" rtl="0" eaLnBrk="1" latinLnBrk="0" hangingPunct="1">
        <a:lnSpc>
          <a:spcPct val="90000"/>
        </a:lnSpc>
        <a:spcBef>
          <a:spcPts val="1157"/>
        </a:spcBef>
        <a:buFont typeface="Arial" panose="020B0604020202020204" pitchFamily="34" charset="0"/>
        <a:buChar char="•"/>
        <a:defRPr sz="41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1pPr>
      <a:lvl2pPr marL="1058190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2pPr>
      <a:lvl3pPr marL="211637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3pPr>
      <a:lvl4pPr marL="317456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4pPr>
      <a:lvl5pPr marL="423275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5pPr>
      <a:lvl6pPr marL="529094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6pPr>
      <a:lvl7pPr marL="634913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7pPr>
      <a:lvl8pPr marL="7407329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8pPr>
      <a:lvl9pPr marL="8465518" algn="l" defTabSz="2116379" rtl="0" eaLnBrk="1" latinLnBrk="0" hangingPunct="1">
        <a:defRPr sz="41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0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-420625" y="2882339"/>
            <a:ext cx="33759647" cy="4764624"/>
          </a:xfrm>
          <a:prstGeom prst="rect">
            <a:avLst/>
          </a:prstGeom>
          <a:noFill/>
        </p:spPr>
        <p:txBody>
          <a:bodyPr lIns="480950" tIns="480950" rIns="480950" bIns="480950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8800" dirty="0">
                <a:solidFill>
                  <a:srgbClr val="0C0600"/>
                </a:solidFill>
                <a:latin typeface="Franklin Gothic Medium Cond" panose="020B0606030402020204" pitchFamily="34" charset="0"/>
              </a:rPr>
              <a:t>State the key point or takeaway of your poster here.</a:t>
            </a:r>
          </a:p>
          <a:p>
            <a:pPr algn="ctr">
              <a:lnSpc>
                <a:spcPct val="95000"/>
              </a:lnSpc>
            </a:pPr>
            <a:r>
              <a:rPr lang="en-US" sz="8800" dirty="0">
                <a:solidFill>
                  <a:srgbClr val="0C0600"/>
                </a:solidFill>
                <a:latin typeface="Franklin Gothic Medium Cond" panose="020B0606030402020204" pitchFamily="34" charset="0"/>
              </a:rPr>
              <a:t>Add descriptive visuals and supporting data below.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9725890" y="19853223"/>
            <a:ext cx="13466618" cy="2092378"/>
          </a:xfrm>
          <a:prstGeom prst="rect">
            <a:avLst/>
          </a:prstGeom>
        </p:spPr>
        <p:txBody>
          <a:bodyPr lIns="96190" tIns="192380" rIns="96190" bIns="192380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472" dirty="0">
                <a:solidFill>
                  <a:schemeClr val="bg1"/>
                </a:solidFill>
                <a:latin typeface="Franklin Gothic Book" panose="020B0503020102020204" pitchFamily="34" charset="0"/>
              </a:rPr>
              <a:t>John Smith, MD</a:t>
            </a:r>
            <a:r>
              <a:rPr lang="en-US" sz="3472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3472" dirty="0">
                <a:solidFill>
                  <a:schemeClr val="bg1"/>
                </a:solidFill>
                <a:latin typeface="Franklin Gothic Book" panose="020B0503020102020204" pitchFamily="34" charset="0"/>
              </a:rPr>
              <a:t>; Jane Doe, PhD</a:t>
            </a:r>
            <a:r>
              <a:rPr lang="en-US" sz="3472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3472" dirty="0">
                <a:solidFill>
                  <a:schemeClr val="bg1"/>
                </a:solidFill>
                <a:latin typeface="Franklin Gothic Book" panose="020B0503020102020204" pitchFamily="34" charset="0"/>
              </a:rPr>
              <a:t>; Frederick Jones, MD, PhD</a:t>
            </a:r>
            <a:r>
              <a:rPr lang="en-US" sz="3472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3472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3472" dirty="0">
                <a:solidFill>
                  <a:schemeClr val="bg1"/>
                </a:solidFill>
                <a:latin typeface="Franklin Gothic Book" panose="020B0503020102020204" pitchFamily="34" charset="0"/>
              </a:rPr>
              <a:t>University of Affiliation, </a:t>
            </a:r>
            <a:r>
              <a:rPr lang="en-US" sz="3472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3472" dirty="0">
                <a:solidFill>
                  <a:schemeClr val="bg1"/>
                </a:solidFill>
                <a:latin typeface="Franklin Gothic Book" panose="020B0503020102020204" pitchFamily="34" charset="0"/>
              </a:rPr>
              <a:t>Medical Center of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1371600" y="20409585"/>
            <a:ext cx="12270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Name</a:t>
            </a:r>
          </a:p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Department</a:t>
            </a:r>
          </a:p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Email</a:t>
            </a:r>
          </a:p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8614047"/>
              </p:ext>
            </p:extLst>
          </p:nvPr>
        </p:nvGraphicFramePr>
        <p:xfrm>
          <a:off x="22823081" y="7565613"/>
          <a:ext cx="8920499" cy="752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047345"/>
              </p:ext>
            </p:extLst>
          </p:nvPr>
        </p:nvGraphicFramePr>
        <p:xfrm>
          <a:off x="23192508" y="14148011"/>
          <a:ext cx="8646776" cy="4996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61694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161694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161694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161694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6245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1</a:t>
                      </a:r>
                    </a:p>
                  </a:txBody>
                  <a:tcPr marL="48095" marR="48095" marT="24047" marB="24047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2</a:t>
                      </a:r>
                    </a:p>
                  </a:txBody>
                  <a:tcPr marL="48095" marR="48095" marT="24047" marB="24047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3</a:t>
                      </a:r>
                    </a:p>
                  </a:txBody>
                  <a:tcPr marL="48095" marR="48095" marT="24047" marB="24047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4</a:t>
                      </a:r>
                    </a:p>
                  </a:txBody>
                  <a:tcPr marL="48095" marR="48095" marT="24047" marB="24047" anchor="ctr">
                    <a:solidFill>
                      <a:srgbClr val="92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6245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8095" marR="48095" marT="24047" marB="24047" anchor="ctr"/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sp>
        <p:nvSpPr>
          <p:cNvPr id="29" name="Title 1">
            <a:extLst>
              <a:ext uri="{FF2B5EF4-FFF2-40B4-BE49-F238E27FC236}">
                <a16:creationId xmlns:a16="http://schemas.microsoft.com/office/drawing/2014/main" id="{8272E1D0-BA55-4569-A8E9-7DD254490F95}"/>
              </a:ext>
            </a:extLst>
          </p:cNvPr>
          <p:cNvSpPr txBox="1">
            <a:spLocks/>
          </p:cNvSpPr>
          <p:nvPr/>
        </p:nvSpPr>
        <p:spPr>
          <a:xfrm>
            <a:off x="243840" y="8442800"/>
            <a:ext cx="10607040" cy="2436231"/>
          </a:xfrm>
          <a:prstGeom prst="rect">
            <a:avLst/>
          </a:prstGeom>
        </p:spPr>
        <p:txBody>
          <a:bodyPr wrap="square" lIns="274320" tIns="48095" rIns="274320" bIns="48095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320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INTRODUCTION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3200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5465D1A-793F-4361-926F-E9BF44882888}"/>
              </a:ext>
            </a:extLst>
          </p:cNvPr>
          <p:cNvGrpSpPr/>
          <p:nvPr/>
        </p:nvGrpSpPr>
        <p:grpSpPr>
          <a:xfrm>
            <a:off x="11826092" y="8520606"/>
            <a:ext cx="9266217" cy="10686073"/>
            <a:chOff x="12735334" y="8520606"/>
            <a:chExt cx="9266217" cy="10686073"/>
          </a:xfrm>
        </p:grpSpPr>
        <p:graphicFrame>
          <p:nvGraphicFramePr>
            <p:cNvPr id="3" name="Diagram 2">
              <a:extLst>
                <a:ext uri="{FF2B5EF4-FFF2-40B4-BE49-F238E27FC236}">
                  <a16:creationId xmlns:a16="http://schemas.microsoft.com/office/drawing/2014/main" id="{59E6E899-8137-40AD-8751-1ED52810A50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03566052"/>
                </p:ext>
              </p:extLst>
            </p:nvPr>
          </p:nvGraphicFramePr>
          <p:xfrm>
            <a:off x="12735334" y="8520606"/>
            <a:ext cx="9266217" cy="487435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5A0E132D-FDB1-4F2A-AD8E-86367649EA9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34964034"/>
                </p:ext>
              </p:extLst>
            </p:nvPr>
          </p:nvGraphicFramePr>
          <p:xfrm>
            <a:off x="12735334" y="14210081"/>
            <a:ext cx="9266217" cy="49965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33" name="Title 1">
            <a:extLst>
              <a:ext uri="{FF2B5EF4-FFF2-40B4-BE49-F238E27FC236}">
                <a16:creationId xmlns:a16="http://schemas.microsoft.com/office/drawing/2014/main" id="{2AFCE546-9511-4543-B910-CBF7B4E9D22F}"/>
              </a:ext>
            </a:extLst>
          </p:cNvPr>
          <p:cNvSpPr txBox="1">
            <a:spLocks/>
          </p:cNvSpPr>
          <p:nvPr/>
        </p:nvSpPr>
        <p:spPr>
          <a:xfrm>
            <a:off x="243840" y="11326440"/>
            <a:ext cx="10607040" cy="2436231"/>
          </a:xfrm>
          <a:prstGeom prst="rect">
            <a:avLst/>
          </a:prstGeom>
        </p:spPr>
        <p:txBody>
          <a:bodyPr wrap="square" lIns="274320" tIns="48095" rIns="274320" bIns="48095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320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METHODS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3200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AB32FF3E-4280-458B-811A-6CF8F6B3C589}"/>
              </a:ext>
            </a:extLst>
          </p:cNvPr>
          <p:cNvSpPr txBox="1">
            <a:spLocks/>
          </p:cNvSpPr>
          <p:nvPr/>
        </p:nvSpPr>
        <p:spPr>
          <a:xfrm>
            <a:off x="243840" y="14210080"/>
            <a:ext cx="10607040" cy="2436231"/>
          </a:xfrm>
          <a:prstGeom prst="rect">
            <a:avLst/>
          </a:prstGeom>
        </p:spPr>
        <p:txBody>
          <a:bodyPr wrap="square" lIns="274320" tIns="48095" rIns="274320" bIns="48095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320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RESULTS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3200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394406D5-EA04-4BAE-BA14-6E2ADEB6DEC9}"/>
              </a:ext>
            </a:extLst>
          </p:cNvPr>
          <p:cNvSpPr txBox="1">
            <a:spLocks/>
          </p:cNvSpPr>
          <p:nvPr/>
        </p:nvSpPr>
        <p:spPr>
          <a:xfrm>
            <a:off x="243840" y="17093721"/>
            <a:ext cx="10607040" cy="2436231"/>
          </a:xfrm>
          <a:prstGeom prst="rect">
            <a:avLst/>
          </a:prstGeom>
        </p:spPr>
        <p:txBody>
          <a:bodyPr wrap="square" lIns="274320" tIns="48095" rIns="274320" bIns="48095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320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CONCLUSION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3200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3200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5AA3B2-A99F-435A-8E0D-88A225B7C35E}"/>
              </a:ext>
            </a:extLst>
          </p:cNvPr>
          <p:cNvSpPr txBox="1"/>
          <p:nvPr/>
        </p:nvSpPr>
        <p:spPr>
          <a:xfrm>
            <a:off x="30175200" y="20409585"/>
            <a:ext cx="13716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References:</a:t>
            </a:r>
          </a:p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1. </a:t>
            </a:r>
          </a:p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2.</a:t>
            </a:r>
          </a:p>
          <a:p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3.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BCBC4AA-FDF6-41DF-AAFA-0483597B80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76622"/>
            <a:ext cx="2352707" cy="176453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E762798B-7AE4-47CE-80C6-182C5C17A29A}"/>
              </a:ext>
            </a:extLst>
          </p:cNvPr>
          <p:cNvSpPr txBox="1">
            <a:spLocks/>
          </p:cNvSpPr>
          <p:nvPr/>
        </p:nvSpPr>
        <p:spPr>
          <a:xfrm>
            <a:off x="3724307" y="0"/>
            <a:ext cx="29194093" cy="2415648"/>
          </a:xfrm>
          <a:prstGeom prst="rect">
            <a:avLst/>
          </a:prstGeom>
        </p:spPr>
        <p:txBody>
          <a:bodyPr lIns="498764" tIns="498764" bIns="498764" anchor="ctr">
            <a:noAutofit/>
          </a:bodyPr>
          <a:lstStyle>
            <a:lvl1pPr algn="l" defTabSz="21163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18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6600">
                <a:solidFill>
                  <a:schemeClr val="bg1"/>
                </a:solidFill>
                <a:latin typeface="Franklin Gothic Medium Cond" panose="020B0606030402020204" pitchFamily="34" charset="0"/>
              </a:rPr>
              <a:t>Poster Template Provided By Genigraphics – 800.790.4001</a:t>
            </a:r>
            <a:endParaRPr lang="en-US" sz="66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Custom 7">
      <a:dk1>
        <a:sysClr val="windowText" lastClr="000000"/>
      </a:dk1>
      <a:lt1>
        <a:sysClr val="window" lastClr="FFFFFF"/>
      </a:lt1>
      <a:dk2>
        <a:srgbClr val="521707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336699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Custom 25">
      <a:dk1>
        <a:srgbClr val="3A3838"/>
      </a:dk1>
      <a:lt1>
        <a:sysClr val="window" lastClr="FFFFFF"/>
      </a:lt1>
      <a:dk2>
        <a:srgbClr val="2B2929"/>
      </a:dk2>
      <a:lt2>
        <a:srgbClr val="E7E6E6"/>
      </a:lt2>
      <a:accent1>
        <a:srgbClr val="2F5496"/>
      </a:accent1>
      <a:accent2>
        <a:srgbClr val="900000"/>
      </a:accent2>
      <a:accent3>
        <a:srgbClr val="600000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2410</TotalTime>
  <Words>244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Franklin Gothic Medium Cond</vt:lpstr>
      <vt:lpstr>3 sections</vt:lpstr>
      <vt:lpstr>2 sections</vt:lpstr>
      <vt:lpstr>1 section</vt:lpstr>
      <vt:lpstr>PowerPoint Presentation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36x56</dc:title>
  <dc:creator>JL-PC</dc:creator>
  <dc:description>Quality poster printing
www.genigraphics.com
1-800-790-4001</dc:description>
  <cp:lastModifiedBy>Christa Stiles</cp:lastModifiedBy>
  <cp:revision>95</cp:revision>
  <dcterms:created xsi:type="dcterms:W3CDTF">2019-10-25T19:49:05Z</dcterms:created>
  <dcterms:modified xsi:type="dcterms:W3CDTF">2020-08-28T14:29:42Z</dcterms:modified>
</cp:coreProperties>
</file>